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6331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c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ba212b22.fixed?pid=7173c9fae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cba212b22.fixed?pid=7173c9fae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小作文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fd0cd854c?vop=1&amp;pid=cba212b22&amp;color=0,0,0&amp;vtp=1&amp;bt=1&amp;bbb=1&amp;hb=1"/>
          <p:cNvSpPr/>
          <p:nvPr/>
        </p:nvSpPr>
        <p:spPr>
          <a:xfrm>
            <a:off x="832104" y="1078992"/>
            <a:ext cx="10533888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假定你是李华，你校英文报推出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“An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Festival”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写作专栏，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请你用英文写一篇短文投稿，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叙述自己的一次难忘的节日经历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，内容包括：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.节日时间；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.节日活动；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.个人感受。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.写作词数应为80个左右；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.可以适当增加细节，以使行文连贯。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fd0cd854c?vop=1&amp;pid=cba212b22&amp;color=0,0,0&amp;vtp=1&amp;bt=1&amp;bbb=1&amp;hb=1"/>
          <p:cNvSpPr/>
          <p:nvPr/>
        </p:nvSpPr>
        <p:spPr>
          <a:xfrm>
            <a:off x="832104" y="1080000"/>
            <a:ext cx="10533888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</a:t>
            </a:r>
            <a:r>
              <a:rPr lang="en-US" altLang="zh-CN" sz="1800" b="1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Festival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August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15th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calendar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countryside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Mid-Autumn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night,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reunion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dinner.When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glorious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hung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clear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sky,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taste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mooncakes.I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recited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poems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Mid-Autumn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pushing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harmonious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atmosphere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climax</a:t>
            </a: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现在分词短语作状语）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Finally,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lit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lantern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wrote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wishes</a:t>
            </a: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介词+which”引导非限制性定语从句）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watched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fly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away.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me.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No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tired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A0A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>
                <a:solidFill>
                  <a:srgbClr val="00A0A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how</a:t>
            </a:r>
            <a:r>
              <a:rPr lang="en-US" altLang="zh-CN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引导让步状语从句）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company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family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gives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comfort.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fd0cd854c?vop=1&amp;pid=cba212b22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写作提示</a:t>
            </a:r>
            <a:endParaRPr lang="en-US" altLang="zh-CN" sz="1800" dirty="0"/>
          </a:p>
        </p:txBody>
      </p:sp>
      <p:pic>
        <p:nvPicPr>
          <p:cNvPr id="3" name="QO_3_AS.3_2#fd0cd854c?vop=1&amp;pid=cba212b2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944" y="1575046"/>
            <a:ext cx="6227064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6c92890c?pid=cba212b22&amp;color=0,0,0&amp;vtp=1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素养上分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paper-cutting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captivating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folk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scissors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carving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knives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intricate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patterns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styles,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paper-cutting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compositions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imaginative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designs.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approaches,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households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adorn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delightful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snake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auspicious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blessings.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pray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enhancing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中国剪纸是一种迷人的民间艺术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它使用剪刀或刻刀在纸上创造繁复的图案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在不同的风格中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窗花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是最受欢迎的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以其丰富的构图和富有想象力的设计而闻名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随着春节的临近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家家户户用令人愉悦的蛇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的图案和吉祥的祝福语装饰窗户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这一传统让中国人能够祈求好运与和平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同时也增强了春节的喜庆气氛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——《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人民日报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宽屏</PresentationFormat>
  <Paragraphs>40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2025-10-24T09:51:08Z</dcterms:created>
  <dcterms:modified xsi:type="dcterms:W3CDTF">2025-10-24T09:51:26Z</dcterms:modified>
  <cp:category/>
  <cp:contentStatus/>
</cp:coreProperties>
</file>